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869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08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XLV.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Informe de acciones realizadas por contingencia.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2E509459-62A4-E012-E35D-FD4F33A23D62}"/>
              </a:ext>
            </a:extLst>
          </p:cNvPr>
          <p:cNvGrpSpPr/>
          <p:nvPr/>
        </p:nvGrpSpPr>
        <p:grpSpPr>
          <a:xfrm>
            <a:off x="5371601" y="151569"/>
            <a:ext cx="2687561" cy="1521913"/>
            <a:chOff x="5515535" y="242034"/>
            <a:chExt cx="2687561" cy="1521913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EF9E94BF-8A14-1B2C-201A-B78036BA99A9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28 de febrero de 2025</a:t>
              </a: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81E7AD4E-8C39-B314-6E95-1CDABEE9A970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F355CDC7-0134-C9DF-6C76-F0CFE8554001}"/>
                </a:ext>
              </a:extLst>
            </p:cNvPr>
            <p:cNvSpPr/>
            <p:nvPr/>
          </p:nvSpPr>
          <p:spPr>
            <a:xfrm>
              <a:off x="5515535" y="589077"/>
              <a:ext cx="19304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28 de febrero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141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91</cp:revision>
  <dcterms:created xsi:type="dcterms:W3CDTF">2018-06-12T17:38:37Z</dcterms:created>
  <dcterms:modified xsi:type="dcterms:W3CDTF">2025-03-04T23:59:39Z</dcterms:modified>
</cp:coreProperties>
</file>